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7"/>
  </p:notesMasterIdLst>
  <p:handoutMasterIdLst>
    <p:handoutMasterId r:id="rId18"/>
  </p:handoutMasterIdLst>
  <p:sldIdLst>
    <p:sldId id="297" r:id="rId5"/>
    <p:sldId id="301" r:id="rId6"/>
    <p:sldId id="315" r:id="rId7"/>
    <p:sldId id="298" r:id="rId8"/>
    <p:sldId id="333" r:id="rId9"/>
    <p:sldId id="334" r:id="rId10"/>
    <p:sldId id="335" r:id="rId11"/>
    <p:sldId id="339" r:id="rId12"/>
    <p:sldId id="337" r:id="rId13"/>
    <p:sldId id="338" r:id="rId14"/>
    <p:sldId id="304" r:id="rId15"/>
    <p:sldId id="312" r:id="rId16"/>
  </p:sldIdLst>
  <p:sldSz cx="9144000" cy="6858000" type="screen4x3"/>
  <p:notesSz cx="6875463" cy="91582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97"/>
            <p14:sldId id="301"/>
            <p14:sldId id="315"/>
            <p14:sldId id="298"/>
            <p14:sldId id="333"/>
            <p14:sldId id="334"/>
            <p14:sldId id="335"/>
            <p14:sldId id="339"/>
            <p14:sldId id="337"/>
            <p14:sldId id="338"/>
            <p14:sldId id="304"/>
            <p14:sldId id="312"/>
          </p14:sldIdLst>
        </p14:section>
        <p14:section name="Extra slide elements" id="{66EC97C3-BC0F-9648-AAE8-BA458CD384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6" autoAdjust="0"/>
    <p:restoredTop sz="74818" autoAdjust="0"/>
  </p:normalViewPr>
  <p:slideViewPr>
    <p:cSldViewPr snapToGrid="0" snapToObjects="1">
      <p:cViewPr varScale="1">
        <p:scale>
          <a:sx n="74" d="100"/>
          <a:sy n="74" d="100"/>
        </p:scale>
        <p:origin x="1380" y="60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58"/>
    </p:cViewPr>
  </p:sorterViewPr>
  <p:notesViewPr>
    <p:cSldViewPr snapToGrid="0" snapToObjects="1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117" cy="4572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742" y="0"/>
            <a:ext cx="2980117" cy="4572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24/03/2023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98088"/>
            <a:ext cx="2980117" cy="45872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742" y="8698088"/>
            <a:ext cx="2980117" cy="45872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117" cy="4572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742" y="0"/>
            <a:ext cx="2980117" cy="4572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79937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227" y="4349782"/>
            <a:ext cx="5501013" cy="4121155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98088"/>
            <a:ext cx="2980117" cy="45872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742" y="8698088"/>
            <a:ext cx="2980117" cy="45872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session is being run as part of a review the partnership board members decided to do</a:t>
            </a:r>
          </a:p>
          <a:p>
            <a:endParaRPr lang="en-GB" dirty="0"/>
          </a:p>
          <a:p>
            <a:r>
              <a:rPr lang="en-GB" dirty="0"/>
              <a:t>Learning Disability England have helped plan the review and will coordinate the work. They will also run 1 open session that will look at these questions too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Here’s how we say we work together</a:t>
            </a:r>
            <a:endParaRPr lang="en-GB" baseline="0" dirty="0"/>
          </a:p>
          <a:p>
            <a:endParaRPr lang="en-GB" dirty="0"/>
          </a:p>
          <a:p>
            <a:r>
              <a:rPr lang="en-GB" b="0" dirty="0"/>
              <a:t>Help</a:t>
            </a:r>
            <a:r>
              <a:rPr lang="en-GB" b="0" baseline="0" dirty="0"/>
              <a:t> </a:t>
            </a:r>
            <a:r>
              <a:rPr lang="en-GB" b="0" dirty="0"/>
              <a:t>everyone take part by using easy words and no jargon. </a:t>
            </a:r>
          </a:p>
          <a:p>
            <a:r>
              <a:rPr lang="en-GB" b="0" baseline="0" dirty="0"/>
              <a:t>Please treat each other with respect – one person speaking at a time, listening is important too</a:t>
            </a:r>
          </a:p>
          <a:p>
            <a:r>
              <a:rPr lang="en-GB" b="0" baseline="0" dirty="0"/>
              <a:t>You can use a red traffic light card if you have one</a:t>
            </a:r>
          </a:p>
          <a:p>
            <a:r>
              <a:rPr lang="en-GB" b="0" baseline="0" dirty="0"/>
              <a:t>Phones should be off or on silent</a:t>
            </a:r>
          </a:p>
          <a:p>
            <a:r>
              <a:rPr lang="en-GB" b="0" baseline="0" dirty="0"/>
              <a:t>We have a lot to get through – please help us keep to time</a:t>
            </a:r>
          </a:p>
          <a:p>
            <a:r>
              <a:rPr lang="en-GB" dirty="0"/>
              <a:t>what’s said in the room should stay in the room </a:t>
            </a:r>
          </a:p>
          <a:p>
            <a:r>
              <a:rPr lang="en-GB" dirty="0"/>
              <a:t>All</a:t>
            </a:r>
            <a:r>
              <a:rPr lang="en-GB" baseline="0" dirty="0"/>
              <a:t> the feedback you give will be anonymous, we will not use your name or information that could identify you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2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Gary (Or Sam?)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FF2F-4AD6-449F-8B84-35C2ACD1E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FADE6-1A6B-4A6E-B220-639109AA2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114FD-429F-48A1-82B0-2B731E31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1F794-6C3A-41EB-89B6-E6714A40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6543-D3B0-4A55-8F4F-7768AB8F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48FB-53BB-4118-9B63-A96B5BFB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E53ED-314F-43A1-BFC9-E7F4688FE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B305-425F-4B27-9287-D64A4041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A0BF-041B-480E-ABB7-A880A9A6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708F-A533-48D7-94B9-934558BD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20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6E20B-1D05-4865-85AF-7B35395DB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F8108-4D07-490D-B21E-735D034F7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A627-2D56-4F69-B07A-B631BBDA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B072-32CB-4840-A1B2-00D7C842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741B-EC40-4FC1-BD47-830BAAFB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398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C44-F4D3-4C7F-AFB8-FE6E1E3F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3ADC-7435-43F1-9C72-1117AC70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2146-9EB0-4FBF-8C7F-0141A788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1BEBE-3DE2-459C-BC60-4B7B520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AEFA-A958-4828-84BE-D650E3E3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F73CA-8F79-489A-BF8C-15C841A6B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1AA3-6AF4-452B-9E23-3E969D26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96CB-1128-4037-9FB7-80FCC832A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311D-18B1-4E5C-8DC5-A2FD62B3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831A-E2B4-48B1-A871-F03792D7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2CA1-0562-4E07-AAB5-6C1B4CBC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578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C73-D9D3-4369-8009-0E42B7A0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87B3-5D41-4634-B8D6-6A872C0F0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8FB0-6C83-4654-B780-05D3E3CEA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B3CE0-4A3E-4849-8DA9-F40FFFE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7E20C-E2B5-47E6-8995-81F73E22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E58EC-5594-4A5E-BC21-94CE5067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71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9772-BBED-44BB-817F-827D32B8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F2C1-514F-4B3B-BEFA-0210AD0B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80EC-811C-48BD-A3C1-266395089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5DFA4-8A1A-49E3-B2BB-178B33679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07FF7-A515-4DF0-B93D-DF62F1752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28F32-CCB4-4FE7-9003-82EE9AF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A9B3F-E97C-41B5-A59F-5C3536E5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09EFF-65DE-4277-ACBC-CF553F24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327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3CE4-DA91-45EA-95D2-9555298C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1FBF1-6A70-4ADF-A59E-A82C50BF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D655-CBDA-4862-81B3-29445744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DC130-5714-4D72-B7F0-77629E06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67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5875D-1AF8-4456-8855-4A098F1E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6D9C6-250B-4C28-A7D1-3B9CE75D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8A341-4BB6-4810-8197-F0A06EC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691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FDA4-ACD4-4852-AD99-6179B7C7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DB0E-D1E4-4914-9176-BB15032A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38373-3E80-42AA-BBEC-E73FEE63A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C7F69-4A1B-474B-B90F-CF6C4BFE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40510-ABF3-4DCF-9CE2-D046AE0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A63D0-838D-4CCE-AC21-FA7C52DF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76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3A3E-8731-4FEF-AADB-5591621E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76FB4-6B7C-4EA3-9EC9-E0C7996F4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9DDE3-5FA0-426A-A6D6-D2DACDE0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27475-29F9-4370-A87F-3F32506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A3398-D817-4E31-AB96-C140BE1F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8FB1C-C06B-437E-AF83-A8D7D9EC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769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EA3AB-8273-42B6-8657-35E622FF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8DC2-287B-41CA-8585-551F350E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69807-C25D-455E-97B7-F50E91249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4923-782A-47B0-8006-51E6658B29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4AE1-6E32-49C7-9016-E3C6AE17A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5F807-286E-4036-977F-095E1FC5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73" r:id="rId13"/>
    <p:sldLayoutId id="2147483680" r:id="rId14"/>
    <p:sldLayoutId id="2147483650" r:id="rId15"/>
    <p:sldLayoutId id="2147483678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3468" y="3826926"/>
            <a:ext cx="2614010" cy="26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arning Disability England: charity to be led by people with learning  disabilities | RCNi">
            <a:extLst>
              <a:ext uri="{FF2B5EF4-FFF2-40B4-BE49-F238E27FC236}">
                <a16:creationId xmlns:a16="http://schemas.microsoft.com/office/drawing/2014/main" id="{0FD2A881-0396-134C-B5AA-912A82D4E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14" y="496062"/>
            <a:ext cx="1689100" cy="1013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FCAEAA-6978-C842-8D5B-E9B1A63A2C8F}"/>
              </a:ext>
            </a:extLst>
          </p:cNvPr>
          <p:cNvSpPr/>
          <p:nvPr/>
        </p:nvSpPr>
        <p:spPr>
          <a:xfrm>
            <a:off x="0" y="1700904"/>
            <a:ext cx="9144000" cy="1846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Cornwall Learning Disability Partnership Board review 2023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8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Checking th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parking lot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1D364-9202-C644-A675-7ED49657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37" y="1624965"/>
            <a:ext cx="3471525" cy="49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13" y="1603169"/>
            <a:ext cx="1995055" cy="19950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9361" y="1603169"/>
            <a:ext cx="6366326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Disability England will organise all the ideas and feedback from the local meetings and other feedback.</a:t>
            </a: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small group from the Partnership Board will work with Learning Disability England to check all the ideas and work out what is important to do next.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small group will write a draft plan for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the Board meetings work and rules for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the Board is part of the bigger picture and is connected to other people or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the Board really makes a difference</a:t>
            </a: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plan is that the Partnership Board is ready to work in a new way in September 2023.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91077-89F4-A140-BD4B-FF2053BD2EEE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 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B2B01-3A62-0F72-115A-5B7447313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124518"/>
            <a:ext cx="1408298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499257-A5C2-4C91-88A0-CCC773EA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955" y="1631527"/>
            <a:ext cx="3726907" cy="395073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Thank you and safe journey!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31AA7-E8E0-4EF3-A0BF-B94BBEE3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E12C648-C718-4038-8E38-518324A3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" y="1315063"/>
            <a:ext cx="3950736" cy="3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3" y="1415194"/>
            <a:ext cx="4879274" cy="48792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A64950-B87F-9440-8769-ABEC3415145B}"/>
              </a:ext>
            </a:extLst>
          </p:cNvPr>
          <p:cNvSpPr/>
          <p:nvPr/>
        </p:nvSpPr>
        <p:spPr>
          <a:xfrm>
            <a:off x="0" y="0"/>
            <a:ext cx="9144000" cy="1353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Welcome!</a:t>
            </a:r>
            <a:endParaRPr lang="en-GB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3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0" y="0"/>
            <a:ext cx="9144000" cy="1353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today is about</a:t>
            </a:r>
            <a:endParaRPr lang="en-GB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C91DC6-8E6A-3645-BCCC-8408B984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730913"/>
            <a:ext cx="2544127" cy="25441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420A5F-0771-AA4F-91BF-FB8456F19844}"/>
              </a:ext>
            </a:extLst>
          </p:cNvPr>
          <p:cNvSpPr/>
          <p:nvPr/>
        </p:nvSpPr>
        <p:spPr>
          <a:xfrm>
            <a:off x="3618930" y="1822859"/>
            <a:ext cx="51715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the Board make a difference to the lives of people with learning disabilities, autistic people and their families in Cornwall?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the Board be connected to other groups and work in Cornwall so that it sees the bigger picture?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should the Board actually work to do a good job?</a:t>
            </a:r>
          </a:p>
        </p:txBody>
      </p:sp>
    </p:spTree>
    <p:extLst>
      <p:ext uri="{BB962C8B-B14F-4D97-AF65-F5344CB8AC3E}">
        <p14:creationId xmlns:p14="http://schemas.microsoft.com/office/powerpoint/2010/main" val="12544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0" y="1764567"/>
            <a:ext cx="1212885" cy="130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975" y="1752987"/>
            <a:ext cx="2333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 words</a:t>
            </a:r>
          </a:p>
          <a:p>
            <a:pPr algn="ctr"/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Jargon </a:t>
            </a:r>
          </a:p>
        </p:txBody>
      </p:sp>
      <p:pic>
        <p:nvPicPr>
          <p:cNvPr id="11" name="Picture 10" descr="https://cdn.shopify.com/s/files/1/0606/1553/products/Question-3_large.png?v=14178547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079" y="1650577"/>
            <a:ext cx="2117348" cy="2066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70919" y="3862929"/>
            <a:ext cx="1721282" cy="1928678"/>
            <a:chOff x="0" y="0"/>
            <a:chExt cx="2094614" cy="20946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94614" cy="20946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106325"/>
              <a:ext cx="925033" cy="925033"/>
            </a:xfrm>
            <a:prstGeom prst="rect">
              <a:avLst/>
            </a:prstGeom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033" y="3893231"/>
            <a:ext cx="2388799" cy="23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20" y="3495005"/>
            <a:ext cx="2117347" cy="211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89ECD-FBBC-4431-9233-64F2BA398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351" y="1504004"/>
            <a:ext cx="2718347" cy="38499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75D083-E22F-394E-9A87-A1CCD2376297}"/>
              </a:ext>
            </a:extLst>
          </p:cNvPr>
          <p:cNvSpPr/>
          <p:nvPr/>
        </p:nvSpPr>
        <p:spPr>
          <a:xfrm>
            <a:off x="0" y="-47513"/>
            <a:ext cx="9144000" cy="1353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together</a:t>
            </a:r>
            <a:endParaRPr lang="en-GB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8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5924496" y="-1"/>
            <a:ext cx="3219504" cy="6858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been good about the Partnership Board so far?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A1A09F7-7380-9844-AD13-6529BE3A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4" y="447356"/>
            <a:ext cx="5535426" cy="59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0" y="-1"/>
            <a:ext cx="9144000" cy="141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Partnership Board </a:t>
            </a:r>
          </a:p>
          <a:p>
            <a:pPr algn="ctr">
              <a:lnSpc>
                <a:spcPct val="115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difference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FAEBDF-5B29-8944-BAA2-4937E46C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4" y="1641675"/>
            <a:ext cx="6264402" cy="144442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AD63F9-C4EE-9747-A60B-23F19970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1" y="3158072"/>
            <a:ext cx="7168029" cy="1815402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A175CA-2932-D44D-863F-0122F5CE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060196"/>
            <a:ext cx="6137910" cy="16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5242560" y="-1"/>
            <a:ext cx="3901440" cy="6858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Partnership Board be part of the bigger picture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1BDE2-E83A-44AE-2461-2324ADEC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1" y="-1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the Partnership Board </a:t>
            </a:r>
          </a:p>
          <a:p>
            <a:pPr algn="ctr">
              <a:lnSpc>
                <a:spcPct val="115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 do a good job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68E5FAC-5AB1-DC45-A29F-7407A845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2097801"/>
            <a:ext cx="4051300" cy="149424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82988B-E528-B44C-8F5C-232F62815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449"/>
          <a:stretch/>
        </p:blipFill>
        <p:spPr>
          <a:xfrm>
            <a:off x="153277" y="4557021"/>
            <a:ext cx="1580632" cy="144493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674914-8052-9B49-A592-CFC096A5E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162" y="2017247"/>
            <a:ext cx="4605994" cy="1574800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DF8C9A8-E33A-3142-BFFF-757F9A2F8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162" y="4416997"/>
            <a:ext cx="4359150" cy="1489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1FF5F3-3FA8-CF7D-0E6B-AC999AE50378}"/>
              </a:ext>
            </a:extLst>
          </p:cNvPr>
          <p:cNvSpPr txBox="1"/>
          <p:nvPr/>
        </p:nvSpPr>
        <p:spPr>
          <a:xfrm>
            <a:off x="1946018" y="4706251"/>
            <a:ext cx="2398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 Chairing  by someone with a learning disability who helps lead the meetings and make decisions </a:t>
            </a:r>
          </a:p>
        </p:txBody>
      </p:sp>
    </p:spTree>
    <p:extLst>
      <p:ext uri="{BB962C8B-B14F-4D97-AF65-F5344CB8AC3E}">
        <p14:creationId xmlns:p14="http://schemas.microsoft.com/office/powerpoint/2010/main" val="381449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6069-0875-4E0F-B3E4-7E69CC7D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F1045-513D-F242-A0AB-A65D9B96F9F8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ruled the world ….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AC96355-3EE8-A247-9C01-4BC7B9F4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2166968"/>
            <a:ext cx="8245198" cy="32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2f5a7d-760e-468e-94d3-a98147531287" xsi:nil="true"/>
    <SharedWithUsers xmlns="7f2f5a7d-760e-468e-94d3-a98147531287">
      <UserInfo>
        <DisplayName>Sajjad Sabir</DisplayName>
        <AccountId>14439</AccountId>
        <AccountType/>
      </UserInfo>
    </SharedWithUsers>
    <lcf76f155ced4ddcb4097134ff3c332f xmlns="c56f0124-96bd-4974-94a7-efbc5e74f88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5ce9f086802a28d734b2ed50c994fb10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08d22762973fef9a9f6b9be3070de066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B2573-D70F-46DA-896D-0061F458A7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C4BEEC-F1D4-45EE-B4D2-7E1AF6A48B5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7f2f5a7d-760e-468e-94d3-a98147531287"/>
    <ds:schemaRef ds:uri="c56f0124-96bd-4974-94a7-efbc5e74f88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EDAF510-3B24-463A-A1D9-5555CF234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</TotalTime>
  <Words>443</Words>
  <Application>Microsoft Office PowerPoint</Application>
  <PresentationFormat>On-screen Show (4:3)</PresentationFormat>
  <Paragraphs>67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keywords>powerpoint template</cp:keywords>
  <cp:lastModifiedBy>Samantha Clark</cp:lastModifiedBy>
  <cp:revision>301</cp:revision>
  <cp:lastPrinted>2018-09-07T13:49:13Z</cp:lastPrinted>
  <dcterms:created xsi:type="dcterms:W3CDTF">2014-04-08T10:27:44Z</dcterms:created>
  <dcterms:modified xsi:type="dcterms:W3CDTF">2023-03-24T11:19:44Z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_dlc_DocIdItemGuid">
    <vt:lpwstr>d6ba94d6-7b92-4ceb-a362-d5d386408ca3</vt:lpwstr>
  </property>
  <property fmtid="{D5CDD505-2E9C-101B-9397-08002B2CF9AE}" pid="4" name="TaxKeyword">
    <vt:lpwstr>2164;#powerpoint template|7856e9ed-4ffd-42b3-a2c4-c807c79d267a</vt:lpwstr>
  </property>
  <property fmtid="{D5CDD505-2E9C-101B-9397-08002B2CF9AE}" pid="5" name="MediaServiceImageTags">
    <vt:lpwstr/>
  </property>
</Properties>
</file>