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6" autoAdjust="0"/>
  </p:normalViewPr>
  <p:slideViewPr>
    <p:cSldViewPr snapToGrid="0" snapToObjects="1">
      <p:cViewPr varScale="1">
        <p:scale>
          <a:sx n="61" d="100"/>
          <a:sy n="61" d="100"/>
        </p:scale>
        <p:origin x="2144" y="5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24/03/2023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24/03/2023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354965" y="359886"/>
            <a:ext cx="6852920" cy="99688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95325" y="3425666"/>
            <a:ext cx="6071870" cy="5834712"/>
          </a:xfrm>
          <a:prstGeom prst="ellipse">
            <a:avLst/>
          </a:prstGeom>
          <a:solidFill>
            <a:srgbClr val="BCE8FD"/>
          </a:solidFill>
          <a:ln w="12700" cmpd="sng"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Oval Callout 104"/>
          <p:cNvSpPr/>
          <p:nvPr/>
        </p:nvSpPr>
        <p:spPr>
          <a:xfrm>
            <a:off x="4195930" y="2591016"/>
            <a:ext cx="2106237" cy="947941"/>
          </a:xfrm>
          <a:prstGeom prst="wedgeEllipseCallout">
            <a:avLst>
              <a:gd name="adj1" fmla="val -15210"/>
              <a:gd name="adj2" fmla="val 99535"/>
            </a:avLst>
          </a:prstGeom>
          <a:ln w="12700" cmpd="sng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2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kern="1600" dirty="0">
                <a:solidFill>
                  <a:srgbClr val="000000"/>
                </a:solidFill>
                <a:latin typeface="Arial Rounded MT Bold"/>
                <a:ea typeface="ＭＳ 明朝"/>
                <a:cs typeface="Times New Roman"/>
              </a:rPr>
              <a:t>What did it do</a:t>
            </a:r>
            <a:r>
              <a:rPr lang="en-US" sz="1600" kern="1600" dirty="0">
                <a:solidFill>
                  <a:srgbClr val="000000"/>
                </a:solidFill>
                <a:latin typeface="Arial Rounded MT Bold"/>
                <a:ea typeface="ＭＳ 明朝"/>
                <a:cs typeface="Times New Roman"/>
              </a:rPr>
              <a:t>?</a:t>
            </a:r>
            <a:endParaRPr lang="en-GB" sz="1600" kern="1600" dirty="0">
              <a:solidFill>
                <a:srgbClr val="000000"/>
              </a:solidFill>
              <a:effectLst/>
              <a:latin typeface="Arial Rounded MT Bold"/>
              <a:ea typeface="ＭＳ 明朝"/>
              <a:cs typeface="Times New Roman"/>
            </a:endParaRPr>
          </a:p>
        </p:txBody>
      </p:sp>
      <p:sp>
        <p:nvSpPr>
          <p:cNvPr id="106" name="Oval Callout 105"/>
          <p:cNvSpPr/>
          <p:nvPr/>
        </p:nvSpPr>
        <p:spPr>
          <a:xfrm>
            <a:off x="589765" y="2478042"/>
            <a:ext cx="3165475" cy="1778074"/>
          </a:xfrm>
          <a:prstGeom prst="wedgeEllipseCallout">
            <a:avLst>
              <a:gd name="adj1" fmla="val 54051"/>
              <a:gd name="adj2" fmla="val 95865"/>
            </a:avLst>
          </a:prstGeom>
          <a:ln w="12700" cmpd="sng"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2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GB" sz="1600" kern="1600" dirty="0">
              <a:solidFill>
                <a:srgbClr val="000000"/>
              </a:solidFill>
              <a:latin typeface="Arial Rounded MT Bold"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600" kern="1600" dirty="0">
                <a:solidFill>
                  <a:srgbClr val="000000"/>
                </a:solidFill>
                <a:effectLst/>
                <a:latin typeface="Arial Rounded MT Bold"/>
                <a:ea typeface="ＭＳ 明朝"/>
                <a:cs typeface="Times New Roman"/>
              </a:rPr>
              <a:t>Think about when the Board has done a good job and made a difference…</a:t>
            </a:r>
          </a:p>
        </p:txBody>
      </p:sp>
      <p:sp>
        <p:nvSpPr>
          <p:cNvPr id="109" name="Text Box 134"/>
          <p:cNvSpPr txBox="1"/>
          <p:nvPr/>
        </p:nvSpPr>
        <p:spPr>
          <a:xfrm>
            <a:off x="715645" y="720566"/>
            <a:ext cx="6118860" cy="115361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latin typeface="Arial"/>
                <a:cs typeface="Times New Roman"/>
              </a:rPr>
              <a:t>W</a:t>
            </a:r>
            <a:r>
              <a:rPr lang="en-US" sz="3000" b="1" kern="50" dirty="0">
                <a:solidFill>
                  <a:srgbClr val="000000"/>
                </a:solidFill>
                <a:latin typeface="Arial"/>
                <a:cs typeface="Times New Roman"/>
              </a:rPr>
              <a:t>hat has been good about the Learning Disability Partnership Board so far?</a:t>
            </a:r>
            <a:endParaRPr lang="en-GB" sz="3000" b="1" kern="50" dirty="0">
              <a:effectLst/>
              <a:latin typeface="Arial"/>
              <a:cs typeface="Times New Roman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F892B3-45BF-4927-ABFD-7B41F42CD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23" y="4859973"/>
            <a:ext cx="3165475" cy="2753964"/>
          </a:xfrm>
          <a:prstGeom prst="rect">
            <a:avLst/>
          </a:prstGeom>
        </p:spPr>
      </p:pic>
      <p:sp>
        <p:nvSpPr>
          <p:cNvPr id="9" name="Oval Callout 8">
            <a:extLst>
              <a:ext uri="{FF2B5EF4-FFF2-40B4-BE49-F238E27FC236}">
                <a16:creationId xmlns:a16="http://schemas.microsoft.com/office/drawing/2014/main" id="{D797A997-4218-9841-BB6C-2D80F9D1C635}"/>
              </a:ext>
            </a:extLst>
          </p:cNvPr>
          <p:cNvSpPr/>
          <p:nvPr/>
        </p:nvSpPr>
        <p:spPr>
          <a:xfrm>
            <a:off x="5056088" y="4029846"/>
            <a:ext cx="2106237" cy="947941"/>
          </a:xfrm>
          <a:prstGeom prst="wedgeEllipseCallout">
            <a:avLst>
              <a:gd name="adj1" fmla="val -57834"/>
              <a:gd name="adj2" fmla="val 76735"/>
            </a:avLst>
          </a:prstGeom>
          <a:ln w="12700" cmpd="sng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2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kern="1600" dirty="0">
                <a:solidFill>
                  <a:srgbClr val="000000"/>
                </a:solidFill>
                <a:latin typeface="Arial Rounded MT Bold"/>
                <a:ea typeface="ＭＳ 明朝"/>
                <a:cs typeface="Times New Roman"/>
              </a:rPr>
              <a:t>Who helped it happen?</a:t>
            </a:r>
            <a:endParaRPr lang="en-GB" sz="1600" kern="1600" dirty="0">
              <a:solidFill>
                <a:srgbClr val="000000"/>
              </a:solidFill>
              <a:effectLst/>
              <a:latin typeface="Arial Rounded MT Bold"/>
              <a:ea typeface="ＭＳ 明朝"/>
              <a:cs typeface="Times New Roman"/>
            </a:endParaRPr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C90A8685-6E10-D642-93BC-7726C0EF9FB8}"/>
              </a:ext>
            </a:extLst>
          </p:cNvPr>
          <p:cNvSpPr/>
          <p:nvPr/>
        </p:nvSpPr>
        <p:spPr>
          <a:xfrm>
            <a:off x="4790716" y="6039635"/>
            <a:ext cx="2446597" cy="1204942"/>
          </a:xfrm>
          <a:prstGeom prst="wedgeEllipseCallout">
            <a:avLst>
              <a:gd name="adj1" fmla="val -65784"/>
              <a:gd name="adj2" fmla="val -65750"/>
            </a:avLst>
          </a:prstGeom>
          <a:ln w="12700" cmpd="sng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2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kern="1600" dirty="0">
                <a:solidFill>
                  <a:srgbClr val="000000"/>
                </a:solidFill>
                <a:latin typeface="Arial Rounded MT Bold"/>
                <a:ea typeface="ＭＳ 明朝"/>
                <a:cs typeface="Times New Roman"/>
              </a:rPr>
              <a:t>Give an example of what happened</a:t>
            </a:r>
            <a:endParaRPr lang="en-GB" sz="1600" kern="1600" dirty="0">
              <a:solidFill>
                <a:srgbClr val="000000"/>
              </a:solidFill>
              <a:effectLst/>
              <a:latin typeface="Arial Rounded MT Bold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932AFD-2694-C34E-AF0C-2F8ED87DFFC9}"/>
              </a:ext>
            </a:extLst>
          </p:cNvPr>
          <p:cNvSpPr txBox="1"/>
          <p:nvPr/>
        </p:nvSpPr>
        <p:spPr>
          <a:xfrm>
            <a:off x="448021" y="448887"/>
            <a:ext cx="666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 your post-it notes here or write what people say </a:t>
            </a:r>
          </a:p>
        </p:txBody>
      </p:sp>
    </p:spTree>
    <p:extLst>
      <p:ext uri="{BB962C8B-B14F-4D97-AF65-F5344CB8AC3E}">
        <p14:creationId xmlns:p14="http://schemas.microsoft.com/office/powerpoint/2010/main" val="378033449"/>
      </p:ext>
    </p:extLst>
  </p:cSld>
  <p:clrMapOvr>
    <a:masterClrMapping/>
  </p:clrMapOvr>
</p:sld>
</file>

<file path=ppt/theme/theme1.xml><?xml version="1.0" encoding="utf-8"?>
<a:theme xmlns:a="http://schemas.openxmlformats.org/drawingml/2006/main" name="Speech-Bubbles-1-Heading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2C0FDBB6CE74080906D4E87FFD3CB" ma:contentTypeVersion="16" ma:contentTypeDescription="Create a new document." ma:contentTypeScope="" ma:versionID="5ce9f086802a28d734b2ed50c994fb10">
  <xsd:schema xmlns:xsd="http://www.w3.org/2001/XMLSchema" xmlns:xs="http://www.w3.org/2001/XMLSchema" xmlns:p="http://schemas.microsoft.com/office/2006/metadata/properties" xmlns:ns2="c56f0124-96bd-4974-94a7-efbc5e74f883" xmlns:ns3="7f2f5a7d-760e-468e-94d3-a98147531287" targetNamespace="http://schemas.microsoft.com/office/2006/metadata/properties" ma:root="true" ma:fieldsID="08d22762973fef9a9f6b9be3070de066" ns2:_="" ns3:_="">
    <xsd:import namespace="c56f0124-96bd-4974-94a7-efbc5e74f883"/>
    <xsd:import namespace="7f2f5a7d-760e-468e-94d3-a981475312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f0124-96bd-4974-94a7-efbc5e74f8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6673d92-a09e-435d-abcf-640fdd9ad9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f5a7d-760e-468e-94d3-a9814753128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b5665-ce4e-431b-8ea9-0301c79cd640}" ma:internalName="TaxCatchAll" ma:showField="CatchAllData" ma:web="7f2f5a7d-760e-468e-94d3-a981475312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f0124-96bd-4974-94a7-efbc5e74f883">
      <Terms xmlns="http://schemas.microsoft.com/office/infopath/2007/PartnerControls"/>
    </lcf76f155ced4ddcb4097134ff3c332f>
    <TaxCatchAll xmlns="7f2f5a7d-760e-468e-94d3-a98147531287"/>
  </documentManagement>
</p:properties>
</file>

<file path=customXml/itemProps1.xml><?xml version="1.0" encoding="utf-8"?>
<ds:datastoreItem xmlns:ds="http://schemas.openxmlformats.org/officeDocument/2006/customXml" ds:itemID="{81D09D7A-104F-4603-98B4-10E85BE881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f0124-96bd-4974-94a7-efbc5e74f883"/>
    <ds:schemaRef ds:uri="7f2f5a7d-760e-468e-94d3-a981475312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2CD6A-D67A-45F6-9E70-34C3C69F07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701A4E-BCB8-4C94-94FB-054AE351A22C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f2f5a7d-760e-468e-94d3-a98147531287"/>
    <ds:schemaRef ds:uri="c56f0124-96bd-4974-94a7-efbc5e74f8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Speech Bubbles B (1)</Template>
  <TotalTime>1149</TotalTime>
  <Words>55</Words>
  <Application>Microsoft Office PowerPoint</Application>
  <PresentationFormat>Custom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Cambria</vt:lpstr>
      <vt:lpstr>Speech-Bubbles-1-Heading</vt:lpstr>
      <vt:lpstr>PowerPoint Presentation</vt:lpstr>
      <vt:lpstr>PowerPoint Presentation</vt:lpstr>
    </vt:vector>
  </TitlesOfParts>
  <Manager/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Samantha Clark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Samantha Clark</cp:lastModifiedBy>
  <cp:revision>13</cp:revision>
  <dcterms:created xsi:type="dcterms:W3CDTF">2018-09-05T16:37:46Z</dcterms:created>
  <dcterms:modified xsi:type="dcterms:W3CDTF">2023-03-24T11:25:12Z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0x01010046A2C0FDBB6CE74080906D4E87FFD3CB</vt:lpwstr>
  </property>
</Properties>
</file>