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56" r:id="rId5"/>
    <p:sldId id="259" r:id="rId6"/>
    <p:sldId id="258" r:id="rId7"/>
  </p:sldIdLst>
  <p:sldSz cx="7562850" cy="10688638"/>
  <p:notesSz cx="6875463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26" autoAdjust="0"/>
  </p:normalViewPr>
  <p:slideViewPr>
    <p:cSldViewPr snapToGrid="0" snapToObjects="1">
      <p:cViewPr varScale="1">
        <p:scale>
          <a:sx n="61" d="100"/>
          <a:sy n="61" d="100"/>
        </p:scale>
        <p:origin x="2144" y="52"/>
      </p:cViewPr>
      <p:guideLst>
        <p:guide orient="horz" pos="3367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367" cy="500142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4505" y="0"/>
            <a:ext cx="2979367" cy="500142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ADE4470B-89A4-0745-9B2C-F38DA9703734}" type="datetime1">
              <a:rPr lang="en-GB" smtClean="0"/>
              <a:t>24/03/2023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79367" cy="500142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4505" y="9500960"/>
            <a:ext cx="2979367" cy="500142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F73211C7-7EFC-3742-A0B4-90D5C82D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21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367" cy="500142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505" y="0"/>
            <a:ext cx="2979367" cy="500142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BD26992B-2636-2C4F-AC5A-AA3C8ED180BD}" type="datetime1">
              <a:rPr lang="en-GB" smtClean="0"/>
              <a:t>24/03/2023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50888"/>
            <a:ext cx="2652713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547" y="4751348"/>
            <a:ext cx="5500370" cy="4501277"/>
          </a:xfrm>
          <a:prstGeom prst="rect">
            <a:avLst/>
          </a:prstGeom>
        </p:spPr>
        <p:txBody>
          <a:bodyPr vert="horz" lIns="96442" tIns="48221" rIns="96442" bIns="48221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79367" cy="500142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505" y="9500960"/>
            <a:ext cx="2979367" cy="500142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E8D24371-91BD-B446-8005-470D2CC7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83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1375" y="750888"/>
            <a:ext cx="2652713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6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1375" y="750888"/>
            <a:ext cx="2652713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733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1375" y="750888"/>
            <a:ext cx="2652713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10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988F-E7A7-004C-AB7A-14B53BDB228E}" type="datetime1">
              <a:rPr lang="en-GB" smtClean="0"/>
              <a:t>24/03/2023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7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2108-7E26-9E48-9395-B521677F815A}" type="datetime1">
              <a:rPr lang="en-GB" smtClean="0"/>
              <a:t>24/03/2023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8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3066" y="428042"/>
            <a:ext cx="1701641" cy="9119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43" y="428042"/>
            <a:ext cx="4978876" cy="911998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6A1E-A875-B541-86B1-05E5CBCE979E}" type="datetime1">
              <a:rPr lang="en-GB" smtClean="0"/>
              <a:t>24/03/2023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0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6C8B-FBF8-AE47-81C4-17DE63E95653}" type="datetime1">
              <a:rPr lang="en-GB" smtClean="0"/>
              <a:t>24/03/2023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5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61C8-27BD-8442-B427-69C9269AF387}" type="datetime1">
              <a:rPr lang="en-GB" smtClean="0"/>
              <a:t>24/03/2023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1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142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4449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B269-BDC8-054B-B8EA-82C22517D585}" type="datetime1">
              <a:rPr lang="en-GB" smtClean="0"/>
              <a:t>24/03/2023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0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CD67-5CE4-7B49-B664-2FD4B93C6D07}" type="datetime1">
              <a:rPr lang="en-GB" smtClean="0"/>
              <a:t>24/03/2023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2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AC31-A6E9-884F-89AE-AD55F58BE183}" type="datetime1">
              <a:rPr lang="en-GB" smtClean="0"/>
              <a:t>24/03/2023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9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F79B-4B19-4F4D-81F2-E22699AB29D1}" type="datetime1">
              <a:rPr lang="en-GB" smtClean="0"/>
              <a:t>24/03/2023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B56C-4E21-5A46-8103-9A4E37CB3093}" type="datetime1">
              <a:rPr lang="en-GB" smtClean="0"/>
              <a:t>24/03/2023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8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747B-A689-4E4E-BFBA-2E4F0E1AAF33}" type="datetime1">
              <a:rPr lang="en-GB" smtClean="0"/>
              <a:t>24/03/2023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9C872-2B6E-304F-B4FB-DDFDDA764715}" type="datetime1">
              <a:rPr lang="en-GB" smtClean="0"/>
              <a:t>24/03/2023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39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186"/>
          <p:cNvSpPr txBox="1"/>
          <p:nvPr/>
        </p:nvSpPr>
        <p:spPr>
          <a:xfrm>
            <a:off x="723265" y="887253"/>
            <a:ext cx="6116320" cy="103895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3000" b="1" kern="50" dirty="0">
                <a:solidFill>
                  <a:srgbClr val="000000"/>
                </a:solidFill>
                <a:latin typeface="Arial"/>
              </a:rPr>
              <a:t>How can the Board make a difference?</a:t>
            </a:r>
            <a:endParaRPr lang="en-US" sz="3000" b="1" kern="50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90000"/>
              </a:lnSpc>
              <a:spcAft>
                <a:spcPts val="0"/>
              </a:spcAft>
              <a:buFontTx/>
              <a:buChar char="-"/>
            </a:pPr>
            <a:endParaRPr lang="en-GB" sz="30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17" name="Text Box 32"/>
          <p:cNvSpPr txBox="1"/>
          <p:nvPr/>
        </p:nvSpPr>
        <p:spPr>
          <a:xfrm>
            <a:off x="2293405" y="2158960"/>
            <a:ext cx="4678045" cy="129124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can the Board show what </a:t>
            </a:r>
            <a:r>
              <a:rPr lang="en-GB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services (not only services just for people with a learning disability) should do for people with a learning disability to live a healthy good life?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erson holding a microphone&#10;&#10;Description automatically generated">
            <a:extLst>
              <a:ext uri="{FF2B5EF4-FFF2-40B4-BE49-F238E27FC236}">
                <a16:creationId xmlns:a16="http://schemas.microsoft.com/office/drawing/2014/main" id="{893E3817-1759-449F-B3F1-AC2446240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06" y="1926205"/>
            <a:ext cx="1524000" cy="152400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7A5F3DC-985F-493C-9F89-13824821A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450" y="186286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4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186"/>
          <p:cNvSpPr txBox="1"/>
          <p:nvPr/>
        </p:nvSpPr>
        <p:spPr>
          <a:xfrm>
            <a:off x="723265" y="887253"/>
            <a:ext cx="6116320" cy="103895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3000" b="1" kern="50" dirty="0">
                <a:solidFill>
                  <a:srgbClr val="000000"/>
                </a:solidFill>
                <a:latin typeface="Arial"/>
              </a:rPr>
              <a:t>How can the Board make a difference?</a:t>
            </a:r>
            <a:endParaRPr lang="en-US" sz="3000" b="1" kern="50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90000"/>
              </a:lnSpc>
              <a:spcAft>
                <a:spcPts val="0"/>
              </a:spcAft>
              <a:buFontTx/>
              <a:buChar char="-"/>
            </a:pPr>
            <a:endParaRPr lang="en-GB" sz="30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18" name="Text Box 34"/>
          <p:cNvSpPr txBox="1"/>
          <p:nvPr/>
        </p:nvSpPr>
        <p:spPr>
          <a:xfrm>
            <a:off x="2621740" y="2233011"/>
            <a:ext cx="4527205" cy="103895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kern="50" dirty="0">
                <a:latin typeface="Arial"/>
                <a:ea typeface="ＭＳ 明朝"/>
                <a:cs typeface="Times New Roman"/>
              </a:rPr>
              <a:t>How can the Board show or talk about what is most important to people?</a:t>
            </a:r>
            <a:endParaRPr lang="en-GB" kern="50" dirty="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A2CDD2-421A-43D4-9010-4CA4976B9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65" y="1926205"/>
            <a:ext cx="1524000" cy="152400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7A5F3DC-985F-493C-9F89-13824821A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450" y="186286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62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186"/>
          <p:cNvSpPr txBox="1"/>
          <p:nvPr/>
        </p:nvSpPr>
        <p:spPr>
          <a:xfrm>
            <a:off x="723265" y="887253"/>
            <a:ext cx="6116320" cy="48434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3000" b="1" kern="50" dirty="0">
                <a:solidFill>
                  <a:srgbClr val="000000"/>
                </a:solidFill>
                <a:latin typeface="Arial"/>
              </a:rPr>
              <a:t>Making a difference</a:t>
            </a:r>
            <a:endParaRPr lang="en-US" sz="3000" b="1" kern="50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90000"/>
              </a:lnSpc>
              <a:spcAft>
                <a:spcPts val="0"/>
              </a:spcAft>
              <a:buFontTx/>
              <a:buChar char="-"/>
            </a:pPr>
            <a:endParaRPr lang="en-GB" sz="30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17" name="Text Box 32"/>
          <p:cNvSpPr txBox="1"/>
          <p:nvPr/>
        </p:nvSpPr>
        <p:spPr>
          <a:xfrm>
            <a:off x="2189479" y="2291965"/>
            <a:ext cx="4678045" cy="90012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can the Board target its work to what is most important to people?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F0379B30-4DF6-48CA-8BB2-A7301EBA7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524" y="367427"/>
            <a:ext cx="1524000" cy="1524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A6567F-B0FC-4A42-BDEC-282FB6B18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11" y="1975116"/>
            <a:ext cx="1611039" cy="161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33130"/>
      </p:ext>
    </p:extLst>
  </p:cSld>
  <p:clrMapOvr>
    <a:masterClrMapping/>
  </p:clrMapOvr>
</p:sld>
</file>

<file path=ppt/theme/theme1.xml><?xml version="1.0" encoding="utf-8"?>
<a:theme xmlns:a="http://schemas.openxmlformats.org/drawingml/2006/main" name="Basic-7-Pics-Left-Heading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A2C0FDBB6CE74080906D4E87FFD3CB" ma:contentTypeVersion="16" ma:contentTypeDescription="Create a new document." ma:contentTypeScope="" ma:versionID="5ce9f086802a28d734b2ed50c994fb10">
  <xsd:schema xmlns:xsd="http://www.w3.org/2001/XMLSchema" xmlns:xs="http://www.w3.org/2001/XMLSchema" xmlns:p="http://schemas.microsoft.com/office/2006/metadata/properties" xmlns:ns2="c56f0124-96bd-4974-94a7-efbc5e74f883" xmlns:ns3="7f2f5a7d-760e-468e-94d3-a98147531287" targetNamespace="http://schemas.microsoft.com/office/2006/metadata/properties" ma:root="true" ma:fieldsID="08d22762973fef9a9f6b9be3070de066" ns2:_="" ns3:_="">
    <xsd:import namespace="c56f0124-96bd-4974-94a7-efbc5e74f883"/>
    <xsd:import namespace="7f2f5a7d-760e-468e-94d3-a981475312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6f0124-96bd-4974-94a7-efbc5e74f8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6673d92-a09e-435d-abcf-640fdd9ad9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2f5a7d-760e-468e-94d3-a9814753128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b5665-ce4e-431b-8ea9-0301c79cd640}" ma:internalName="TaxCatchAll" ma:showField="CatchAllData" ma:web="7f2f5a7d-760e-468e-94d3-a981475312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6f0124-96bd-4974-94a7-efbc5e74f883">
      <Terms xmlns="http://schemas.microsoft.com/office/infopath/2007/PartnerControls"/>
    </lcf76f155ced4ddcb4097134ff3c332f>
    <TaxCatchAll xmlns="7f2f5a7d-760e-468e-94d3-a98147531287" xsi:nil="true"/>
  </documentManagement>
</p:properties>
</file>

<file path=customXml/itemProps1.xml><?xml version="1.0" encoding="utf-8"?>
<ds:datastoreItem xmlns:ds="http://schemas.openxmlformats.org/officeDocument/2006/customXml" ds:itemID="{F31A8B4D-66D4-4AD0-A7DD-3DB3A16A38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6f0124-96bd-4974-94a7-efbc5e74f883"/>
    <ds:schemaRef ds:uri="7f2f5a7d-760e-468e-94d3-a981475312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095DF2-FB0E-4B4E-B1C8-D0487D8444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343939-FA91-49BC-A961-59B8D5BEF7E1}">
  <ds:schemaRefs>
    <ds:schemaRef ds:uri="c56f0124-96bd-4974-94a7-efbc5e74f883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7f2f5a7d-760e-468e-94d3-a98147531287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Page 6L Title A</Template>
  <TotalTime>3101</TotalTime>
  <Words>84</Words>
  <Application>Microsoft Office PowerPoint</Application>
  <PresentationFormat>Custom</PresentationFormat>
  <Paragraphs>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Cambria</vt:lpstr>
      <vt:lpstr>Basic-7-Pics-Left-Heading</vt:lpstr>
      <vt:lpstr>PowerPoint Presentation</vt:lpstr>
      <vt:lpstr>PowerPoint Presentation</vt:lpstr>
      <vt:lpstr>PowerPoint Presentation</vt:lpstr>
    </vt:vector>
  </TitlesOfParts>
  <Manager/>
  <Company>Photosymbols</Company>
  <LinksUpToDate>false</LinksUpToDate>
  <SharedDoc>false</SharedDoc>
  <HyperlinkBase>www.photosymbols.com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Easy Read Information</dc:subject>
  <dc:creator>Samantha Clark</dc:creator>
  <cp:keywords>photosymbols, photosymbol, easy read, accessible, information, disability, equality, learning disability, learning difficulties, easy, template,</cp:keywords>
  <dc:description>© Copyright Photosymbols Limited. All Rights Reserved. These templates are only available to our subscribers.</dc:description>
  <cp:lastModifiedBy>Samantha Clark</cp:lastModifiedBy>
  <cp:revision>28</cp:revision>
  <cp:lastPrinted>2018-09-07T12:52:55Z</cp:lastPrinted>
  <dcterms:created xsi:type="dcterms:W3CDTF">2018-09-05T15:47:59Z</dcterms:created>
  <dcterms:modified xsi:type="dcterms:W3CDTF">2023-03-24T11:25:50Z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0x01010046A2C0FDBB6CE74080906D4E87FFD3CB</vt:lpwstr>
  </property>
  <property fmtid="{D5CDD505-2E9C-101B-9397-08002B2CF9AE}" pid="3" name="MediaServiceImageTags">
    <vt:lpwstr/>
  </property>
</Properties>
</file>