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8" r:id="rId5"/>
    <p:sldId id="257" r:id="rId6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26" autoAdjust="0"/>
  </p:normalViewPr>
  <p:slideViewPr>
    <p:cSldViewPr snapToGrid="0" snapToObjects="1">
      <p:cViewPr varScale="1">
        <p:scale>
          <a:sx n="61" d="100"/>
          <a:sy n="61" d="100"/>
        </p:scale>
        <p:origin x="1428" y="52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24/03/2023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24/03/2023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24/03/2023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24/03/2023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24/03/2023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24/03/2023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24/03/2023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24/03/2023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24/03/2023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44E5BD-5E06-4C9B-42F7-CEFE840D0A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9"/>
          <a:stretch/>
        </p:blipFill>
        <p:spPr>
          <a:xfrm>
            <a:off x="20" y="10"/>
            <a:ext cx="7562830" cy="106886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077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4F0936-5387-3945-9FBB-88719D3A8BA9}"/>
              </a:ext>
            </a:extLst>
          </p:cNvPr>
          <p:cNvSpPr txBox="1"/>
          <p:nvPr/>
        </p:nvSpPr>
        <p:spPr>
          <a:xfrm>
            <a:off x="448021" y="448887"/>
            <a:ext cx="6666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Stick your post-it notes here or write what people say </a:t>
            </a:r>
          </a:p>
        </p:txBody>
      </p:sp>
    </p:spTree>
    <p:extLst>
      <p:ext uri="{BB962C8B-B14F-4D97-AF65-F5344CB8AC3E}">
        <p14:creationId xmlns:p14="http://schemas.microsoft.com/office/powerpoint/2010/main" val="3091876832"/>
      </p:ext>
    </p:extLst>
  </p:cSld>
  <p:clrMapOvr>
    <a:masterClrMapping/>
  </p:clrMapOvr>
</p:sld>
</file>

<file path=ppt/theme/theme1.xml><?xml version="1.0" encoding="utf-8"?>
<a:theme xmlns:a="http://schemas.openxmlformats.org/drawingml/2006/main" name="Speech-Bubbles-1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A2C0FDBB6CE74080906D4E87FFD3CB" ma:contentTypeVersion="16" ma:contentTypeDescription="Create a new document." ma:contentTypeScope="" ma:versionID="5ce9f086802a28d734b2ed50c994fb10">
  <xsd:schema xmlns:xsd="http://www.w3.org/2001/XMLSchema" xmlns:xs="http://www.w3.org/2001/XMLSchema" xmlns:p="http://schemas.microsoft.com/office/2006/metadata/properties" xmlns:ns2="c56f0124-96bd-4974-94a7-efbc5e74f883" xmlns:ns3="7f2f5a7d-760e-468e-94d3-a98147531287" targetNamespace="http://schemas.microsoft.com/office/2006/metadata/properties" ma:root="true" ma:fieldsID="08d22762973fef9a9f6b9be3070de066" ns2:_="" ns3:_="">
    <xsd:import namespace="c56f0124-96bd-4974-94a7-efbc5e74f883"/>
    <xsd:import namespace="7f2f5a7d-760e-468e-94d3-a981475312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f0124-96bd-4974-94a7-efbc5e74f8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6673d92-a09e-435d-abcf-640fdd9ad9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f5a7d-760e-468e-94d3-a9814753128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b5665-ce4e-431b-8ea9-0301c79cd640}" ma:internalName="TaxCatchAll" ma:showField="CatchAllData" ma:web="7f2f5a7d-760e-468e-94d3-a981475312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6f0124-96bd-4974-94a7-efbc5e74f883">
      <Terms xmlns="http://schemas.microsoft.com/office/infopath/2007/PartnerControls"/>
    </lcf76f155ced4ddcb4097134ff3c332f>
    <TaxCatchAll xmlns="7f2f5a7d-760e-468e-94d3-a98147531287"/>
  </documentManagement>
</p:properties>
</file>

<file path=customXml/itemProps1.xml><?xml version="1.0" encoding="utf-8"?>
<ds:datastoreItem xmlns:ds="http://schemas.openxmlformats.org/officeDocument/2006/customXml" ds:itemID="{98637A60-16B5-40C3-9A75-3427993398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6f0124-96bd-4974-94a7-efbc5e74f883"/>
    <ds:schemaRef ds:uri="7f2f5a7d-760e-468e-94d3-a981475312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2B5560-F8EA-4B47-885E-165A39838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B0BC37-5A3B-4BE3-8A66-E66AEFD9FD3C}">
  <ds:schemaRefs>
    <ds:schemaRef ds:uri="http://purl.org/dc/dcmitype/"/>
    <ds:schemaRef ds:uri="http://purl.org/dc/elements/1.1/"/>
    <ds:schemaRef ds:uri="c56f0124-96bd-4974-94a7-efbc5e74f883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f2f5a7d-760e-468e-94d3-a9814753128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Speech Bubbles A</Template>
  <TotalTime>49</TotalTime>
  <Words>10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Speech-Bubbles-1</vt:lpstr>
      <vt:lpstr>PowerPoint Presentation</vt:lpstr>
      <vt:lpstr>PowerPoint Presentation</vt:lpstr>
    </vt:vector>
  </TitlesOfParts>
  <Manager/>
  <Company>Photosymbols</Company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Samantha Clark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Samantha Clark</cp:lastModifiedBy>
  <cp:revision>4</cp:revision>
  <dcterms:created xsi:type="dcterms:W3CDTF">2021-11-01T09:52:13Z</dcterms:created>
  <dcterms:modified xsi:type="dcterms:W3CDTF">2023-03-24T11:27:28Z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0x01010046A2C0FDBB6CE74080906D4E87FFD3CB</vt:lpwstr>
  </property>
</Properties>
</file>