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9"/>
  </p:notesMasterIdLst>
  <p:handoutMasterIdLst>
    <p:handoutMasterId r:id="rId10"/>
  </p:handoutMasterIdLst>
  <p:sldIdLst>
    <p:sldId id="256" r:id="rId5"/>
    <p:sldId id="257" r:id="rId6"/>
    <p:sldId id="258" r:id="rId7"/>
    <p:sldId id="259" r:id="rId8"/>
  </p:sldIdLst>
  <p:sldSz cx="7562850" cy="10688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 snapToGrid="0" snapToObjects="1">
      <p:cViewPr varScale="1">
        <p:scale>
          <a:sx n="61" d="100"/>
          <a:sy n="61" d="100"/>
        </p:scale>
        <p:origin x="2144" y="52"/>
      </p:cViewPr>
      <p:guideLst>
        <p:guide orient="horz" pos="3367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4470B-89A4-0745-9B2C-F38DA9703734}" type="datetime1">
              <a:rPr lang="en-GB" smtClean="0"/>
              <a:t>24/03/2023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11C7-7EFC-3742-A0B4-90D5C82D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1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6992B-2636-2C4F-AC5A-AA3C8ED180BD}" type="datetime1">
              <a:rPr lang="en-GB" smtClean="0"/>
              <a:t>24/03/2023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24371-91BD-B446-8005-470D2CC71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83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6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29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3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16150" y="685800"/>
            <a:ext cx="24257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7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988F-E7A7-004C-AB7A-14B53BDB228E}" type="datetime1">
              <a:rPr lang="en-GB" smtClean="0"/>
              <a:t>24/03/2023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2108-7E26-9E48-9395-B521677F815A}" type="datetime1">
              <a:rPr lang="en-GB" smtClean="0"/>
              <a:t>24/03/2023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8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83066" y="428042"/>
            <a:ext cx="1701641" cy="9119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43" y="428042"/>
            <a:ext cx="4978876" cy="91199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6A1E-A875-B541-86B1-05E5CBCE979E}" type="datetime1">
              <a:rPr lang="en-GB" smtClean="0"/>
              <a:t>24/03/2023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0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6C8B-FBF8-AE47-81C4-17DE63E95653}" type="datetime1">
              <a:rPr lang="en-GB" smtClean="0"/>
              <a:t>24/03/2023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61C8-27BD-8442-B427-69C9269AF387}" type="datetime1">
              <a:rPr lang="en-GB" smtClean="0"/>
              <a:t>24/03/2023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1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142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4449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269-BDC8-054B-B8EA-82C22517D585}" type="datetime1">
              <a:rPr lang="en-GB" smtClean="0"/>
              <a:t>24/03/2023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03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CD67-5CE4-7B49-B664-2FD4B93C6D07}" type="datetime1">
              <a:rPr lang="en-GB" smtClean="0"/>
              <a:t>24/03/2023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AC31-A6E9-884F-89AE-AD55F58BE183}" type="datetime1">
              <a:rPr lang="en-GB" smtClean="0"/>
              <a:t>24/03/2023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F79B-4B19-4F4D-81F2-E22699AB29D1}" type="datetime1">
              <a:rPr lang="en-GB" smtClean="0"/>
              <a:t>24/03/2023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B56C-4E21-5A46-8103-9A4E37CB3093}" type="datetime1">
              <a:rPr lang="en-GB" smtClean="0"/>
              <a:t>24/03/2023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8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747B-A689-4E4E-BFBA-2E4F0E1AAF33}" type="datetime1">
              <a:rPr lang="en-GB" smtClean="0"/>
              <a:t>24/03/2023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9C872-2B6E-304F-B4FB-DDFDDA764715}" type="datetime1">
              <a:rPr lang="en-GB" smtClean="0"/>
              <a:t>24/03/2023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3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8"/>
          <p:cNvSpPr txBox="1"/>
          <p:nvPr/>
        </p:nvSpPr>
        <p:spPr>
          <a:xfrm>
            <a:off x="3193839" y="2620744"/>
            <a:ext cx="3778432" cy="82830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15000"/>
              </a:lnSpc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should be a member of the Board?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person, person, standing, dark&#10;&#10;Description automatically generated">
            <a:extLst>
              <a:ext uri="{FF2B5EF4-FFF2-40B4-BE49-F238E27FC236}">
                <a16:creationId xmlns:a16="http://schemas.microsoft.com/office/drawing/2014/main" id="{CF17C55E-4794-429D-9C78-187CF1E25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9" y="2343777"/>
            <a:ext cx="2107188" cy="2107188"/>
          </a:xfrm>
          <a:prstGeom prst="rect">
            <a:avLst/>
          </a:prstGeom>
        </p:spPr>
      </p:pic>
      <p:sp>
        <p:nvSpPr>
          <p:cNvPr id="8" name="Text Box 186">
            <a:extLst>
              <a:ext uri="{FF2B5EF4-FFF2-40B4-BE49-F238E27FC236}">
                <a16:creationId xmlns:a16="http://schemas.microsoft.com/office/drawing/2014/main" id="{3CC14D17-FDC9-8A4A-A05B-779ACD01E453}"/>
              </a:ext>
            </a:extLst>
          </p:cNvPr>
          <p:cNvSpPr txBox="1"/>
          <p:nvPr/>
        </p:nvSpPr>
        <p:spPr>
          <a:xfrm>
            <a:off x="723265" y="887253"/>
            <a:ext cx="4265830" cy="103895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3000" b="1" kern="50" dirty="0">
                <a:solidFill>
                  <a:srgbClr val="000000"/>
                </a:solidFill>
                <a:latin typeface="Arial"/>
              </a:rPr>
              <a:t>How should the Partnership Board work to do a good job?</a:t>
            </a:r>
            <a:endParaRPr lang="en-US" sz="3000" b="1" kern="50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endParaRPr lang="en-GB" sz="3000" b="1" kern="5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5A3AC-F829-AE4D-8F09-ED633FE97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552" y="353135"/>
            <a:ext cx="2107188" cy="21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4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4"/>
          <p:cNvSpPr txBox="1"/>
          <p:nvPr/>
        </p:nvSpPr>
        <p:spPr>
          <a:xfrm>
            <a:off x="2856180" y="2905947"/>
            <a:ext cx="3778432" cy="49730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Leadership and Co-Chairing by someone with a learning disability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1600" kern="50" dirty="0">
              <a:effectLst/>
              <a:latin typeface="Arial"/>
              <a:ea typeface="ＭＳ 明朝"/>
              <a:cs typeface="Times New Roman"/>
            </a:endParaRPr>
          </a:p>
        </p:txBody>
      </p:sp>
      <p:pic>
        <p:nvPicPr>
          <p:cNvPr id="12" name="Picture 11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EFFA9185-BB54-40C1-BF81-3BC0DC721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40" y="2460323"/>
            <a:ext cx="1885859" cy="1885859"/>
          </a:xfrm>
          <a:prstGeom prst="rect">
            <a:avLst/>
          </a:prstGeom>
        </p:spPr>
      </p:pic>
      <p:sp>
        <p:nvSpPr>
          <p:cNvPr id="8" name="Text Box 186">
            <a:extLst>
              <a:ext uri="{FF2B5EF4-FFF2-40B4-BE49-F238E27FC236}">
                <a16:creationId xmlns:a16="http://schemas.microsoft.com/office/drawing/2014/main" id="{0A061339-D4D4-5B4C-9310-E765883504B4}"/>
              </a:ext>
            </a:extLst>
          </p:cNvPr>
          <p:cNvSpPr txBox="1"/>
          <p:nvPr/>
        </p:nvSpPr>
        <p:spPr>
          <a:xfrm>
            <a:off x="723265" y="887253"/>
            <a:ext cx="4265830" cy="103895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3000" b="1" kern="50" dirty="0">
                <a:solidFill>
                  <a:srgbClr val="000000"/>
                </a:solidFill>
                <a:latin typeface="Arial"/>
              </a:rPr>
              <a:t>How should the Partnership Board work to do a good job?</a:t>
            </a:r>
            <a:endParaRPr lang="en-US" sz="3000" b="1" kern="50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endParaRPr lang="en-GB" sz="3000" b="1" kern="5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986E1-46C3-F242-AB7B-305EC51DC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552" y="353135"/>
            <a:ext cx="2107188" cy="21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4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6"/>
          <p:cNvSpPr txBox="1"/>
          <p:nvPr/>
        </p:nvSpPr>
        <p:spPr>
          <a:xfrm>
            <a:off x="2856180" y="2739892"/>
            <a:ext cx="3778433" cy="78937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Doing the work in and between meetings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1600" kern="50" dirty="0">
              <a:effectLst/>
              <a:latin typeface="Arial"/>
              <a:ea typeface="ＭＳ 明朝"/>
              <a:cs typeface="Times New Roman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B632839-8003-453C-B984-7397AF896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9" y="2425912"/>
            <a:ext cx="1885859" cy="1885859"/>
          </a:xfrm>
          <a:prstGeom prst="rect">
            <a:avLst/>
          </a:prstGeom>
        </p:spPr>
      </p:pic>
      <p:sp>
        <p:nvSpPr>
          <p:cNvPr id="8" name="Text Box 186">
            <a:extLst>
              <a:ext uri="{FF2B5EF4-FFF2-40B4-BE49-F238E27FC236}">
                <a16:creationId xmlns:a16="http://schemas.microsoft.com/office/drawing/2014/main" id="{8CC16E96-5D7F-234B-A5A5-DEB4A157F392}"/>
              </a:ext>
            </a:extLst>
          </p:cNvPr>
          <p:cNvSpPr txBox="1"/>
          <p:nvPr/>
        </p:nvSpPr>
        <p:spPr>
          <a:xfrm>
            <a:off x="723265" y="887253"/>
            <a:ext cx="4265830" cy="103895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3000" b="1" kern="50" dirty="0">
                <a:solidFill>
                  <a:srgbClr val="000000"/>
                </a:solidFill>
                <a:latin typeface="Arial"/>
              </a:rPr>
              <a:t>How should the Partnership Board work to do a good job?</a:t>
            </a:r>
            <a:endParaRPr lang="en-US" sz="3000" b="1" kern="50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endParaRPr lang="en-GB" sz="3000" b="1" kern="5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D44956-D3D0-D740-B4CE-5A1C4FC66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552" y="353135"/>
            <a:ext cx="2107188" cy="21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3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6"/>
          <p:cNvSpPr txBox="1"/>
          <p:nvPr/>
        </p:nvSpPr>
        <p:spPr>
          <a:xfrm>
            <a:off x="2856180" y="2739892"/>
            <a:ext cx="3778433" cy="78937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can other people hear what the Board is doing?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1600" kern="50" dirty="0">
              <a:effectLst/>
              <a:latin typeface="Arial"/>
              <a:ea typeface="ＭＳ 明朝"/>
              <a:cs typeface="Times New Roman"/>
            </a:endParaRPr>
          </a:p>
        </p:txBody>
      </p:sp>
      <p:sp>
        <p:nvSpPr>
          <p:cNvPr id="8" name="Text Box 186">
            <a:extLst>
              <a:ext uri="{FF2B5EF4-FFF2-40B4-BE49-F238E27FC236}">
                <a16:creationId xmlns:a16="http://schemas.microsoft.com/office/drawing/2014/main" id="{8CC16E96-5D7F-234B-A5A5-DEB4A157F392}"/>
              </a:ext>
            </a:extLst>
          </p:cNvPr>
          <p:cNvSpPr txBox="1"/>
          <p:nvPr/>
        </p:nvSpPr>
        <p:spPr>
          <a:xfrm>
            <a:off x="723265" y="887253"/>
            <a:ext cx="4265830" cy="103895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3000" b="1" kern="50" dirty="0">
                <a:solidFill>
                  <a:srgbClr val="000000"/>
                </a:solidFill>
                <a:latin typeface="Arial"/>
              </a:rPr>
              <a:t>How should the Partnership Board work to do a good job?</a:t>
            </a:r>
            <a:endParaRPr lang="en-US" sz="3000" b="1" kern="50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Aft>
                <a:spcPts val="0"/>
              </a:spcAft>
              <a:buFontTx/>
              <a:buChar char="-"/>
            </a:pPr>
            <a:endParaRPr lang="en-GB" sz="3000" b="1" kern="5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D44956-D3D0-D740-B4CE-5A1C4FC66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552" y="353135"/>
            <a:ext cx="2107188" cy="2107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231D32-D48F-C14D-A6B2-0092D65C8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17" y="2460323"/>
            <a:ext cx="1747482" cy="17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79165"/>
      </p:ext>
    </p:extLst>
  </p:cSld>
  <p:clrMapOvr>
    <a:masterClrMapping/>
  </p:clrMapOvr>
</p:sld>
</file>

<file path=ppt/theme/theme1.xml><?xml version="1.0" encoding="utf-8"?>
<a:theme xmlns:a="http://schemas.openxmlformats.org/drawingml/2006/main" name="Basic-3-Pics-Left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A2C0FDBB6CE74080906D4E87FFD3CB" ma:contentTypeVersion="16" ma:contentTypeDescription="Create a new document." ma:contentTypeScope="" ma:versionID="5ce9f086802a28d734b2ed50c994fb10">
  <xsd:schema xmlns:xsd="http://www.w3.org/2001/XMLSchema" xmlns:xs="http://www.w3.org/2001/XMLSchema" xmlns:p="http://schemas.microsoft.com/office/2006/metadata/properties" xmlns:ns2="c56f0124-96bd-4974-94a7-efbc5e74f883" xmlns:ns3="7f2f5a7d-760e-468e-94d3-a98147531287" targetNamespace="http://schemas.microsoft.com/office/2006/metadata/properties" ma:root="true" ma:fieldsID="08d22762973fef9a9f6b9be3070de066" ns2:_="" ns3:_="">
    <xsd:import namespace="c56f0124-96bd-4974-94a7-efbc5e74f883"/>
    <xsd:import namespace="7f2f5a7d-760e-468e-94d3-a981475312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f0124-96bd-4974-94a7-efbc5e74f8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6673d92-a09e-435d-abcf-640fdd9ad9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f5a7d-760e-468e-94d3-a981475312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b5665-ce4e-431b-8ea9-0301c79cd640}" ma:internalName="TaxCatchAll" ma:showField="CatchAllData" ma:web="7f2f5a7d-760e-468e-94d3-a981475312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6f0124-96bd-4974-94a7-efbc5e74f883">
      <Terms xmlns="http://schemas.microsoft.com/office/infopath/2007/PartnerControls"/>
    </lcf76f155ced4ddcb4097134ff3c332f>
    <TaxCatchAll xmlns="7f2f5a7d-760e-468e-94d3-a98147531287" xsi:nil="true"/>
  </documentManagement>
</p:properties>
</file>

<file path=customXml/itemProps1.xml><?xml version="1.0" encoding="utf-8"?>
<ds:datastoreItem xmlns:ds="http://schemas.openxmlformats.org/officeDocument/2006/customXml" ds:itemID="{60422912-C6BD-4364-B25F-A9AD5A0747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f0124-96bd-4974-94a7-efbc5e74f883"/>
    <ds:schemaRef ds:uri="7f2f5a7d-760e-468e-94d3-a981475312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18EE68-768D-48E4-B676-210E721465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2F9970-7CBE-43FC-8CB2-10B4E5F7064A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7f2f5a7d-760e-468e-94d3-a98147531287"/>
    <ds:schemaRef ds:uri="c56f0124-96bd-4974-94a7-efbc5e74f88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Page 3L A</Template>
  <TotalTime>24</TotalTime>
  <Words>84</Words>
  <Application>Microsoft Office PowerPoint</Application>
  <PresentationFormat>Custom</PresentationFormat>
  <Paragraphs>8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Cambria</vt:lpstr>
      <vt:lpstr>Basic-3-Pics-Left</vt:lpstr>
      <vt:lpstr>PowerPoint Presentation</vt:lpstr>
      <vt:lpstr>PowerPoint Presentation</vt:lpstr>
      <vt:lpstr>PowerPoint Presentation</vt:lpstr>
      <vt:lpstr>PowerPoint Presentation</vt:lpstr>
    </vt:vector>
  </TitlesOfParts>
  <Manager/>
  <Company>Photosymbols</Company>
  <LinksUpToDate>false</LinksUpToDate>
  <SharedDoc>false</SharedDoc>
  <HyperlinkBase>www.photosymbols.com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Easy Read Information</dc:subject>
  <dc:creator>Samantha Clark</dc:creator>
  <cp:keywords>photosymbols, photosymbol, easy read, accessible, information, disability, equality, learning disability, learning difficulties, easy, template,</cp:keywords>
  <dc:description>© Copyright Photosymbols Limited. All Rights Reserved. These templates are only available to our subscribers.</dc:description>
  <cp:lastModifiedBy>Samantha Clark</cp:lastModifiedBy>
  <cp:revision>5</cp:revision>
  <dcterms:created xsi:type="dcterms:W3CDTF">2021-11-01T09:59:18Z</dcterms:created>
  <dcterms:modified xsi:type="dcterms:W3CDTF">2023-03-24T11:28:46Z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0x01010046A2C0FDBB6CE74080906D4E87FFD3CB</vt:lpwstr>
  </property>
  <property fmtid="{D5CDD505-2E9C-101B-9397-08002B2CF9AE}" pid="3" name="MediaServiceImageTags">
    <vt:lpwstr/>
  </property>
</Properties>
</file>