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562850" cy="106886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 snapToGrid="0" snapToObjects="1">
      <p:cViewPr varScale="1">
        <p:scale>
          <a:sx n="61" d="100"/>
          <a:sy n="61" d="100"/>
        </p:scale>
        <p:origin x="2144" y="5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6" y="3320410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5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5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5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5" y="4530305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9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9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5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5" y="3389685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24/03/2023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24/03/2023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9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8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6" y="9906788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8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Rounded Rectangle 813"/>
          <p:cNvSpPr/>
          <p:nvPr/>
        </p:nvSpPr>
        <p:spPr>
          <a:xfrm>
            <a:off x="535305" y="355442"/>
            <a:ext cx="6492240" cy="9977755"/>
          </a:xfrm>
          <a:prstGeom prst="roundRect">
            <a:avLst>
              <a:gd name="adj" fmla="val 6032"/>
            </a:avLst>
          </a:prstGeom>
          <a:solidFill>
            <a:srgbClr val="E9F7FE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5" name="Rounded Rectangle 814"/>
          <p:cNvSpPr/>
          <p:nvPr/>
        </p:nvSpPr>
        <p:spPr>
          <a:xfrm>
            <a:off x="715645" y="4503897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6" name="Rounded Rectangle 815"/>
          <p:cNvSpPr/>
          <p:nvPr/>
        </p:nvSpPr>
        <p:spPr>
          <a:xfrm>
            <a:off x="715645" y="5946617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7" name="Rounded Rectangle 816"/>
          <p:cNvSpPr/>
          <p:nvPr/>
        </p:nvSpPr>
        <p:spPr>
          <a:xfrm>
            <a:off x="715645" y="7389337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18" name="Rounded Rectangle 817"/>
          <p:cNvSpPr/>
          <p:nvPr/>
        </p:nvSpPr>
        <p:spPr>
          <a:xfrm>
            <a:off x="715645" y="8832057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9" name="Rounded Rectangular Callout 818"/>
          <p:cNvSpPr/>
          <p:nvPr/>
        </p:nvSpPr>
        <p:spPr>
          <a:xfrm>
            <a:off x="715645" y="535782"/>
            <a:ext cx="6131560" cy="1804035"/>
          </a:xfrm>
          <a:prstGeom prst="wedgeRoundRectCallout">
            <a:avLst>
              <a:gd name="adj1" fmla="val -22016"/>
              <a:gd name="adj2" fmla="val 76985"/>
              <a:gd name="adj3" fmla="val 16667"/>
            </a:avLst>
          </a:prstGeom>
          <a:ln w="12700" cmpd="sng">
            <a:solidFill>
              <a:srgbClr val="0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50">
                <a:ln w="9525" cap="rnd" cmpd="sng" algn="ctr">
                  <a:solidFill>
                    <a:srgbClr val="76330A"/>
                  </a:solidFill>
                  <a:prstDash val="solid"/>
                  <a:bevel/>
                </a:ln>
                <a:effectLst/>
                <a:latin typeface="Arial"/>
                <a:ea typeface="ＭＳ 明朝"/>
                <a:cs typeface="Times New Roman"/>
              </a:rPr>
              <a:t> </a:t>
            </a:r>
            <a:endParaRPr lang="en-GB" sz="1600" kern="5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820" name="Picture 8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827" y="1843247"/>
            <a:ext cx="1623060" cy="1398270"/>
          </a:xfrm>
          <a:prstGeom prst="rect">
            <a:avLst/>
          </a:prstGeom>
        </p:spPr>
      </p:pic>
      <p:sp>
        <p:nvSpPr>
          <p:cNvPr id="821" name="Rounded Rectangle 820"/>
          <p:cNvSpPr/>
          <p:nvPr/>
        </p:nvSpPr>
        <p:spPr>
          <a:xfrm>
            <a:off x="715645" y="3061177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2" name="Text Box 351"/>
          <p:cNvSpPr txBox="1"/>
          <p:nvPr/>
        </p:nvSpPr>
        <p:spPr>
          <a:xfrm>
            <a:off x="2517775" y="324151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25" name="Text Box 352"/>
          <p:cNvSpPr txBox="1"/>
          <p:nvPr/>
        </p:nvSpPr>
        <p:spPr>
          <a:xfrm>
            <a:off x="2372377" y="737726"/>
            <a:ext cx="4321450" cy="144335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make the Learning Disability Partnership Board a strong and influential Board I would …...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8" name="Text Box 416"/>
          <p:cNvSpPr txBox="1"/>
          <p:nvPr/>
        </p:nvSpPr>
        <p:spPr>
          <a:xfrm>
            <a:off x="2517775" y="468423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30" name="Text Box 486"/>
          <p:cNvSpPr txBox="1"/>
          <p:nvPr/>
        </p:nvSpPr>
        <p:spPr>
          <a:xfrm>
            <a:off x="2517775" y="612695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32" name="Text Box 516"/>
          <p:cNvSpPr txBox="1"/>
          <p:nvPr/>
        </p:nvSpPr>
        <p:spPr>
          <a:xfrm>
            <a:off x="2517775" y="756967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34" name="Text Box 564"/>
          <p:cNvSpPr txBox="1"/>
          <p:nvPr/>
        </p:nvSpPr>
        <p:spPr>
          <a:xfrm>
            <a:off x="2517775" y="901239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6" name="Picture 5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5C0E5E73-18E4-4F96-8C10-C949D57184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645" y="634842"/>
            <a:ext cx="1524000" cy="1524000"/>
          </a:xfrm>
          <a:prstGeom prst="rect">
            <a:avLst/>
          </a:prstGeom>
        </p:spPr>
      </p:pic>
      <p:pic>
        <p:nvPicPr>
          <p:cNvPr id="8" name="Picture 7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922B17BC-3E0D-4BD6-8DFA-14C1B714F3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56" y="3162948"/>
            <a:ext cx="1058837" cy="1058837"/>
          </a:xfrm>
          <a:prstGeom prst="rect">
            <a:avLst/>
          </a:prstGeom>
        </p:spPr>
      </p:pic>
      <p:pic>
        <p:nvPicPr>
          <p:cNvPr id="10" name="Picture 9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C39032DB-BA92-41E3-AF05-F5D13D07B8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56" y="5964716"/>
            <a:ext cx="1132205" cy="1132205"/>
          </a:xfrm>
          <a:prstGeom prst="rect">
            <a:avLst/>
          </a:prstGeom>
        </p:spPr>
      </p:pic>
      <p:pic>
        <p:nvPicPr>
          <p:cNvPr id="38" name="Picture 37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7F8AA200-720E-4DE8-B6AD-D559196EC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56" y="4554782"/>
            <a:ext cx="1058837" cy="1058837"/>
          </a:xfrm>
          <a:prstGeom prst="rect">
            <a:avLst/>
          </a:prstGeom>
        </p:spPr>
      </p:pic>
      <p:pic>
        <p:nvPicPr>
          <p:cNvPr id="39" name="Picture 38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B27375E3-9AF9-48EF-AEA4-809F8EC041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78" y="7475379"/>
            <a:ext cx="1058837" cy="1058837"/>
          </a:xfrm>
          <a:prstGeom prst="rect">
            <a:avLst/>
          </a:prstGeom>
        </p:spPr>
      </p:pic>
      <p:pic>
        <p:nvPicPr>
          <p:cNvPr id="40" name="Picture 39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DF8E54D8-A894-4E88-8353-584A37E3AA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39" y="8904288"/>
            <a:ext cx="1058837" cy="105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Rounded Rectangle 813"/>
          <p:cNvSpPr/>
          <p:nvPr/>
        </p:nvSpPr>
        <p:spPr>
          <a:xfrm>
            <a:off x="535305" y="299258"/>
            <a:ext cx="6492240" cy="10207731"/>
          </a:xfrm>
          <a:prstGeom prst="roundRect">
            <a:avLst>
              <a:gd name="adj" fmla="val 6032"/>
            </a:avLst>
          </a:prstGeom>
          <a:solidFill>
            <a:srgbClr val="E9F7FE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5" name="Rounded Rectangle 814"/>
          <p:cNvSpPr/>
          <p:nvPr/>
        </p:nvSpPr>
        <p:spPr>
          <a:xfrm>
            <a:off x="715645" y="3727045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6" name="Rounded Rectangle 815"/>
          <p:cNvSpPr/>
          <p:nvPr/>
        </p:nvSpPr>
        <p:spPr>
          <a:xfrm>
            <a:off x="715645" y="5380514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7" name="Rounded Rectangle 816"/>
          <p:cNvSpPr/>
          <p:nvPr/>
        </p:nvSpPr>
        <p:spPr>
          <a:xfrm>
            <a:off x="715645" y="7157171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18" name="Rounded Rectangle 817"/>
          <p:cNvSpPr/>
          <p:nvPr/>
        </p:nvSpPr>
        <p:spPr>
          <a:xfrm>
            <a:off x="715645" y="8933828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1" name="Rounded Rectangle 820"/>
          <p:cNvSpPr/>
          <p:nvPr/>
        </p:nvSpPr>
        <p:spPr>
          <a:xfrm>
            <a:off x="715645" y="2097093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2" name="Text Box 351"/>
          <p:cNvSpPr txBox="1"/>
          <p:nvPr/>
        </p:nvSpPr>
        <p:spPr>
          <a:xfrm>
            <a:off x="2517775" y="324151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28" name="Text Box 416"/>
          <p:cNvSpPr txBox="1"/>
          <p:nvPr/>
        </p:nvSpPr>
        <p:spPr>
          <a:xfrm>
            <a:off x="2517775" y="468423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30" name="Text Box 486"/>
          <p:cNvSpPr txBox="1"/>
          <p:nvPr/>
        </p:nvSpPr>
        <p:spPr>
          <a:xfrm>
            <a:off x="2517775" y="612695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32" name="Text Box 516"/>
          <p:cNvSpPr txBox="1"/>
          <p:nvPr/>
        </p:nvSpPr>
        <p:spPr>
          <a:xfrm>
            <a:off x="2517775" y="756967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34" name="Text Box 564"/>
          <p:cNvSpPr txBox="1"/>
          <p:nvPr/>
        </p:nvSpPr>
        <p:spPr>
          <a:xfrm>
            <a:off x="2517775" y="9012397"/>
            <a:ext cx="342773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8" name="Picture 7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922B17BC-3E0D-4BD6-8DFA-14C1B714F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645" y="2198864"/>
            <a:ext cx="1058837" cy="1058837"/>
          </a:xfrm>
          <a:prstGeom prst="rect">
            <a:avLst/>
          </a:prstGeom>
        </p:spPr>
      </p:pic>
      <p:pic>
        <p:nvPicPr>
          <p:cNvPr id="10" name="Picture 9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C39032DB-BA92-41E3-AF05-F5D13D07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95" y="5394607"/>
            <a:ext cx="1132205" cy="1132205"/>
          </a:xfrm>
          <a:prstGeom prst="rect">
            <a:avLst/>
          </a:prstGeom>
        </p:spPr>
      </p:pic>
      <p:pic>
        <p:nvPicPr>
          <p:cNvPr id="38" name="Picture 37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7F8AA200-720E-4DE8-B6AD-D559196EC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645" y="3807400"/>
            <a:ext cx="1058837" cy="1058837"/>
          </a:xfrm>
          <a:prstGeom prst="rect">
            <a:avLst/>
          </a:prstGeom>
        </p:spPr>
      </p:pic>
      <p:pic>
        <p:nvPicPr>
          <p:cNvPr id="39" name="Picture 38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B27375E3-9AF9-48EF-AEA4-809F8EC04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54" y="7234967"/>
            <a:ext cx="1058837" cy="1058837"/>
          </a:xfrm>
          <a:prstGeom prst="rect">
            <a:avLst/>
          </a:prstGeom>
        </p:spPr>
      </p:pic>
      <p:pic>
        <p:nvPicPr>
          <p:cNvPr id="40" name="Picture 39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DF8E54D8-A894-4E88-8353-584A37E3A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2" y="8996725"/>
            <a:ext cx="1058837" cy="1058837"/>
          </a:xfrm>
          <a:prstGeom prst="rect">
            <a:avLst/>
          </a:prstGeom>
        </p:spPr>
      </p:pic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323B066-13D5-2145-9AE2-1C96856D5783}"/>
              </a:ext>
            </a:extLst>
          </p:cNvPr>
          <p:cNvSpPr/>
          <p:nvPr/>
        </p:nvSpPr>
        <p:spPr>
          <a:xfrm>
            <a:off x="715645" y="495983"/>
            <a:ext cx="6131560" cy="1262380"/>
          </a:xfrm>
          <a:prstGeom prst="roundRect">
            <a:avLst>
              <a:gd name="adj" fmla="val 12092"/>
            </a:avLst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4" name="Picture 23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40F51D5A-B75A-484A-B39D-38BFAD7E5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3" y="597754"/>
            <a:ext cx="1058837" cy="105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65265"/>
      </p:ext>
    </p:extLst>
  </p:cSld>
  <p:clrMapOvr>
    <a:masterClrMapping/>
  </p:clrMapOvr>
</p:sld>
</file>

<file path=ppt/theme/theme1.xml><?xml version="1.0" encoding="utf-8"?>
<a:theme xmlns:a="http://schemas.openxmlformats.org/drawingml/2006/main" name="Questions-4-Choices-5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2C0FDBB6CE74080906D4E87FFD3CB" ma:contentTypeVersion="16" ma:contentTypeDescription="Create a new document." ma:contentTypeScope="" ma:versionID="5ce9f086802a28d734b2ed50c994fb10">
  <xsd:schema xmlns:xsd="http://www.w3.org/2001/XMLSchema" xmlns:xs="http://www.w3.org/2001/XMLSchema" xmlns:p="http://schemas.microsoft.com/office/2006/metadata/properties" xmlns:ns2="c56f0124-96bd-4974-94a7-efbc5e74f883" xmlns:ns3="7f2f5a7d-760e-468e-94d3-a98147531287" targetNamespace="http://schemas.microsoft.com/office/2006/metadata/properties" ma:root="true" ma:fieldsID="08d22762973fef9a9f6b9be3070de066" ns2:_="" ns3:_="">
    <xsd:import namespace="c56f0124-96bd-4974-94a7-efbc5e74f883"/>
    <xsd:import namespace="7f2f5a7d-760e-468e-94d3-a981475312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f0124-96bd-4974-94a7-efbc5e74f8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6673d92-a09e-435d-abcf-640fdd9ad9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f5a7d-760e-468e-94d3-a9814753128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b5665-ce4e-431b-8ea9-0301c79cd640}" ma:internalName="TaxCatchAll" ma:showField="CatchAllData" ma:web="7f2f5a7d-760e-468e-94d3-a981475312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f0124-96bd-4974-94a7-efbc5e74f883">
      <Terms xmlns="http://schemas.microsoft.com/office/infopath/2007/PartnerControls"/>
    </lcf76f155ced4ddcb4097134ff3c332f>
    <TaxCatchAll xmlns="7f2f5a7d-760e-468e-94d3-a98147531287"/>
  </documentManagement>
</p:properties>
</file>

<file path=customXml/itemProps1.xml><?xml version="1.0" encoding="utf-8"?>
<ds:datastoreItem xmlns:ds="http://schemas.openxmlformats.org/officeDocument/2006/customXml" ds:itemID="{581EF92D-3791-4761-A261-F30F25FD86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f0124-96bd-4974-94a7-efbc5e74f883"/>
    <ds:schemaRef ds:uri="7f2f5a7d-760e-468e-94d3-a981475312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D5B7E5-25F1-47DE-A99D-6D5804114B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957E48-8CD0-4A09-868F-3EF148C5C8A1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56f0124-96bd-4974-94a7-efbc5e74f883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7f2f5a7d-760e-468e-94d3-a9814753128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Questions 5-Choice A</Template>
  <TotalTime>799</TotalTime>
  <Words>16</Words>
  <Application>Microsoft Office PowerPoint</Application>
  <PresentationFormat>Custom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Questions-4-Choices-5</vt:lpstr>
      <vt:lpstr>PowerPoint Presentation</vt:lpstr>
      <vt:lpstr>PowerPoint Presentation</vt:lpstr>
    </vt:vector>
  </TitlesOfParts>
  <Manager/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Samantha Clark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Samantha Clark</cp:lastModifiedBy>
  <cp:revision>8</cp:revision>
  <cp:lastPrinted>2019-09-16T17:20:47Z</cp:lastPrinted>
  <dcterms:created xsi:type="dcterms:W3CDTF">2019-01-02T15:58:37Z</dcterms:created>
  <dcterms:modified xsi:type="dcterms:W3CDTF">2023-03-24T11:29:27Z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0x01010046A2C0FDBB6CE74080906D4E87FFD3CB</vt:lpwstr>
  </property>
</Properties>
</file>